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9" r:id="rId7"/>
    <p:sldId id="258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161106-D912-4CAF-B713-E9E6DB477649}" v="33" dt="2023-04-28T10:48:37.2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53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EB1C45-680D-596E-4982-EF80AC874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2279CE1-FC04-B8FF-8A1F-DDD7B5A9D9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07C30F-0735-3DB5-0BE7-D1E0B0996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9925FF-46A0-10F8-E2B9-6418778CB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40C763-8A8F-6BC0-22B4-CD0F225E0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683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491974-B195-BF98-5073-23E68B1EE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BEDD7BA-0360-CACE-4CB8-19EE85EFDF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A33F12-0DB0-E49A-6B5C-A1A3E0CF3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8D4F31-2017-413E-FE33-06B1A222F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3BBE85-7EF0-ACF2-2EBF-F76DEFEB6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6244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67E6DE-A44E-6518-3E08-87EEAC0610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D21BB4-8EA8-CC87-4316-8C3D437C6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A79278-A34E-0120-41F6-0C2B02924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20EAF2-5B23-7EA4-07A0-EC26F6C11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79C883-E98E-2AB5-8049-5D9EAB3FA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2082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DDBFA0-4B51-8C41-B239-4C56B1AB6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69F424-2261-8E39-099D-D098C6E39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10662E-DDFC-34B9-88C9-0A5A8B6D2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F4653C-4F1C-255E-952C-F65710475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091BD98-05CA-8220-FEAC-DA77AB7C4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217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85E496-5FE4-E765-DFA4-C525E9A31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42372F-3448-CAF9-B4B7-A359929F27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601CC0-86E0-21FD-F37E-D58D69876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39944A-8AED-09A1-0A84-A60B41FCB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DFA06D-BEF9-B699-2269-1BC1AEDFF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665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22B80E-EB4B-694E-E3AF-1140CF526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C93CB3-9235-2607-EEFA-148AC705A6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C7FAE1-75DD-9006-5E70-EF0F24EBDC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B5E0DB-D0F3-BF0C-FEA3-61FFB5FD5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777AE9-395A-F4EF-0904-12760EACD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DB9DD8-95FE-E86C-C608-BF9EC2F0F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0769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1E87A5-67BA-C988-140C-77AE930710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E8F8CB-586A-DC96-DC21-73BECA058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07A7B61-3291-26AE-5674-0FFCBACA9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B05A005-59B5-7FEA-B15B-933F33C9AF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7B1381C-7660-3D12-745D-BCE2CA8889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D576279-9812-4FBF-4D8C-6E29CF25C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CE3197B-8DF0-90BE-9CFD-75D95421D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A55463-0FB8-0F65-73B9-EF76E9CE4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8763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286DCA-D062-BF9E-84E8-E8B40C311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F81F0BD-DE60-E0F1-55B4-8FB1DB633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8F55E06-5D37-0E29-51CA-62A530930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BE683AF-7A2B-CF46-4CBF-6BF2C3C93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859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E1D0851-696A-31AE-7584-1981090D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817B16F-EE19-EAFB-2D99-936631F81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8DD6C4-D1DD-4C83-C4FF-1595F023A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81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0D4035-E656-1519-3C91-60443AC76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F2EB69-96B5-7CEA-C81A-FEF87FF08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4F08D9-3BD6-0CAD-4597-914933D179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680D13-0370-59A5-902A-30455AEC2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4047E85-2A9D-617F-B914-3AE86731C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3C278E-CE5E-21AB-157B-23B9F7C7F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8656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54CDCA-2CF2-EB29-38B8-83E169B38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A5A5B2-3A0F-DD19-1537-3714719CA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9526041-6153-4904-760D-E84E8AA5F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BCC9D2-21A3-95E2-4766-199EC88F3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A49FC6-7EC9-BCFE-A5FD-C7F9E7E6E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64F51C-538F-A88F-0A34-0E6EB56FA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4406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06C72F2-E286-D685-0A30-58AF753BD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A7537A-85F8-401C-6F0C-ABC7060D1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DC7B52-F62E-0FC8-4253-55AB472E10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99536-774E-441E-9FF8-115F4C940C16}" type="datetimeFigureOut">
              <a:rPr lang="ko-KR" altLang="en-US" smtClean="0"/>
              <a:t>2023-05-03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6F8427-390D-8B49-4037-03092D6C1A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35318C-0D5E-6228-8A66-4597B207A2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F3657-2B84-44B4-BFCB-2EF8D9D074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182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gif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A6CC86-D0B5-B96A-47C0-96D1BF54B2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WAP Game 1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DDCC850-4AE4-4C5E-3A41-5106A2A34F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202130439 </a:t>
            </a:r>
            <a:r>
              <a:rPr lang="ko-KR" altLang="en-US" dirty="0"/>
              <a:t>우상원</a:t>
            </a:r>
            <a:endParaRPr lang="en-US" altLang="ko-KR" dirty="0"/>
          </a:p>
          <a:p>
            <a:r>
              <a:rPr lang="en-US" altLang="ko-KR" dirty="0"/>
              <a:t>202213356 </a:t>
            </a:r>
            <a:r>
              <a:rPr lang="ko-KR" altLang="en-US" dirty="0"/>
              <a:t>이문빈</a:t>
            </a:r>
            <a:endParaRPr lang="en-US" altLang="ko-KR" dirty="0"/>
          </a:p>
          <a:p>
            <a:r>
              <a:rPr lang="en-US" altLang="ko-KR" dirty="0"/>
              <a:t>201830282 </a:t>
            </a:r>
            <a:r>
              <a:rPr lang="ko-KR" altLang="en-US" dirty="0"/>
              <a:t>장선우</a:t>
            </a:r>
            <a:endParaRPr lang="en-US" altLang="ko-KR" dirty="0"/>
          </a:p>
          <a:p>
            <a:r>
              <a:rPr lang="en-US" altLang="ko-KR" dirty="0"/>
              <a:t>201912504 </a:t>
            </a:r>
            <a:r>
              <a:rPr lang="ko-KR" altLang="en-US" dirty="0"/>
              <a:t>조유진</a:t>
            </a:r>
          </a:p>
        </p:txBody>
      </p:sp>
    </p:spTree>
    <p:extLst>
      <p:ext uri="{BB962C8B-B14F-4D97-AF65-F5344CB8AC3E}">
        <p14:creationId xmlns:p14="http://schemas.microsoft.com/office/powerpoint/2010/main" val="4030372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F8FB37-B16C-C8CF-15CA-83F1D0F8C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협업 프로세스 개선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56EFC64-0347-D5EC-5173-674A0B2D4F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31" y="2466758"/>
            <a:ext cx="4391638" cy="31055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C72816-3766-C278-EB4D-1F609A02E56F}"/>
              </a:ext>
            </a:extLst>
          </p:cNvPr>
          <p:cNvSpPr txBox="1"/>
          <p:nvPr/>
        </p:nvSpPr>
        <p:spPr>
          <a:xfrm>
            <a:off x="6848475" y="2876550"/>
            <a:ext cx="24256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내용 확인 불가능</a:t>
            </a:r>
            <a:br>
              <a:rPr lang="en-US" altLang="ko-KR" dirty="0"/>
            </a:br>
            <a:r>
              <a:rPr lang="ko-KR" altLang="en-US" dirty="0"/>
              <a:t>부분적인 수정 불가능</a:t>
            </a:r>
            <a:endParaRPr lang="en-US" altLang="ko-KR" dirty="0"/>
          </a:p>
          <a:p>
            <a:r>
              <a:rPr lang="en-US" altLang="ko-KR" dirty="0"/>
              <a:t>Merge </a:t>
            </a:r>
            <a:r>
              <a:rPr lang="ko-KR" altLang="en-US" dirty="0"/>
              <a:t>불가능</a:t>
            </a:r>
            <a:endParaRPr lang="en-US" altLang="ko-KR" dirty="0"/>
          </a:p>
          <a:p>
            <a:r>
              <a:rPr lang="ko-KR" altLang="en-US" dirty="0"/>
              <a:t>변경사항 확인 불가능</a:t>
            </a:r>
          </a:p>
        </p:txBody>
      </p:sp>
    </p:spTree>
    <p:extLst>
      <p:ext uri="{BB962C8B-B14F-4D97-AF65-F5344CB8AC3E}">
        <p14:creationId xmlns:p14="http://schemas.microsoft.com/office/powerpoint/2010/main" val="1556336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F8FB37-B16C-C8CF-15CA-83F1D0F8C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협업 프로세스 개선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08E149A-4552-F03C-59C0-46578988AECF}"/>
              </a:ext>
            </a:extLst>
          </p:cNvPr>
          <p:cNvSpPr/>
          <p:nvPr/>
        </p:nvSpPr>
        <p:spPr>
          <a:xfrm>
            <a:off x="1928533" y="2589679"/>
            <a:ext cx="2222126" cy="1462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.mod</a:t>
            </a:r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바이너리 파일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EC3FD85-2530-12DF-0160-770CB0052DF7}"/>
              </a:ext>
            </a:extLst>
          </p:cNvPr>
          <p:cNvSpPr/>
          <p:nvPr/>
        </p:nvSpPr>
        <p:spPr>
          <a:xfrm>
            <a:off x="7163362" y="2589679"/>
            <a:ext cx="2222126" cy="14623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.</a:t>
            </a:r>
            <a:r>
              <a:rPr lang="en-US" altLang="ko-KR" dirty="0" err="1"/>
              <a:t>lua</a:t>
            </a:r>
            <a:endParaRPr lang="en-US" altLang="ko-KR" dirty="0"/>
          </a:p>
          <a:p>
            <a:pPr algn="ctr"/>
            <a:r>
              <a:rPr lang="en-US" altLang="ko-KR" dirty="0"/>
              <a:t>(</a:t>
            </a:r>
            <a:r>
              <a:rPr lang="ko-KR" altLang="en-US" dirty="0"/>
              <a:t>텍스트 파일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E6FCBB8-D242-881A-D824-FD87B70FF520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4150659" y="3320863"/>
            <a:ext cx="30127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직사각형 4">
            <a:extLst>
              <a:ext uri="{FF2B5EF4-FFF2-40B4-BE49-F238E27FC236}">
                <a16:creationId xmlns:a16="http://schemas.microsoft.com/office/drawing/2014/main" id="{322569A7-6A37-47DF-EE83-E6091D837A30}"/>
              </a:ext>
            </a:extLst>
          </p:cNvPr>
          <p:cNvSpPr/>
          <p:nvPr/>
        </p:nvSpPr>
        <p:spPr>
          <a:xfrm>
            <a:off x="4850747" y="2716306"/>
            <a:ext cx="1675559" cy="124609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Mod2Lua.py</a:t>
            </a:r>
          </a:p>
          <a:p>
            <a:pPr algn="ctr"/>
            <a:r>
              <a:rPr lang="en-US" altLang="ko-KR" dirty="0"/>
              <a:t>Git</a:t>
            </a:r>
            <a:r>
              <a:rPr lang="ko-KR" altLang="en-US" dirty="0"/>
              <a:t> </a:t>
            </a:r>
            <a:r>
              <a:rPr lang="en-US" altLang="ko-KR" dirty="0"/>
              <a:t>Hooks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2819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C43B00-550B-E7BD-083A-0739FBFD4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협업 프로세스 개선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B8EAAAA-2CE8-6B98-BE8E-215EA31AA5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024" y="1947656"/>
            <a:ext cx="6878763" cy="252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211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8EC4EA-20FB-49EC-FC25-2D20DE93E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진행상황 </a:t>
            </a:r>
            <a:r>
              <a:rPr lang="en-US" altLang="ko-KR" dirty="0"/>
              <a:t>- </a:t>
            </a:r>
            <a:r>
              <a:rPr lang="ko-KR" altLang="en-US" dirty="0"/>
              <a:t>인벤토리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9B434B-6C52-D384-4BC2-362521C4FE08}"/>
              </a:ext>
            </a:extLst>
          </p:cNvPr>
          <p:cNvSpPr txBox="1"/>
          <p:nvPr/>
        </p:nvSpPr>
        <p:spPr>
          <a:xfrm>
            <a:off x="8877300" y="4143375"/>
            <a:ext cx="2813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제공되는 </a:t>
            </a:r>
            <a:r>
              <a:rPr lang="en-US" altLang="ko-KR" dirty="0"/>
              <a:t>UI </a:t>
            </a:r>
            <a:r>
              <a:rPr lang="ko-KR" altLang="en-US" dirty="0" err="1"/>
              <a:t>사용중</a:t>
            </a:r>
            <a:endParaRPr lang="en-US" altLang="ko-KR" dirty="0"/>
          </a:p>
          <a:p>
            <a:r>
              <a:rPr lang="ko-KR" altLang="en-US" dirty="0"/>
              <a:t>추후 자체 </a:t>
            </a:r>
            <a:r>
              <a:rPr lang="en-US" altLang="ko-KR" dirty="0"/>
              <a:t>UI</a:t>
            </a:r>
            <a:r>
              <a:rPr lang="ko-KR" altLang="en-US" dirty="0"/>
              <a:t>로 교체 예정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0E9C579-1E63-E65B-99C0-BEBC3732B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222" y="1595577"/>
            <a:ext cx="7744906" cy="502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15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7207C8-1EB7-9DAE-AAF8-84F5CBC9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진행상황 </a:t>
            </a:r>
            <a:r>
              <a:rPr lang="en-US" altLang="ko-KR" dirty="0"/>
              <a:t>- </a:t>
            </a:r>
            <a:r>
              <a:rPr lang="ko-KR" altLang="en-US" dirty="0"/>
              <a:t>캐릭터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F66EE1-F496-666B-A42B-77484F9EEE16}"/>
              </a:ext>
            </a:extLst>
          </p:cNvPr>
          <p:cNvSpPr txBox="1"/>
          <p:nvPr/>
        </p:nvSpPr>
        <p:spPr>
          <a:xfrm>
            <a:off x="5056094" y="4267200"/>
            <a:ext cx="4225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StateMachine</a:t>
            </a:r>
            <a:r>
              <a:rPr lang="ko-KR" altLang="en-US" dirty="0"/>
              <a:t>을 사용하여 각 상태 정의</a:t>
            </a:r>
          </a:p>
        </p:txBody>
      </p:sp>
    </p:spTree>
    <p:extLst>
      <p:ext uri="{BB962C8B-B14F-4D97-AF65-F5344CB8AC3E}">
        <p14:creationId xmlns:p14="http://schemas.microsoft.com/office/powerpoint/2010/main" val="43805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7207C8-1EB7-9DAE-AAF8-84F5CBC9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진행상황 </a:t>
            </a:r>
            <a:r>
              <a:rPr lang="en-US" altLang="ko-KR" dirty="0"/>
              <a:t>- </a:t>
            </a:r>
            <a:r>
              <a:rPr lang="ko-KR" altLang="en-US" dirty="0"/>
              <a:t>보스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AA6682F-63EC-2E03-4192-E59CFAAE1D36}"/>
              </a:ext>
            </a:extLst>
          </p:cNvPr>
          <p:cNvSpPr txBox="1"/>
          <p:nvPr/>
        </p:nvSpPr>
        <p:spPr>
          <a:xfrm>
            <a:off x="1028854" y="1363103"/>
            <a:ext cx="5684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StateMachine</a:t>
            </a:r>
            <a:r>
              <a:rPr lang="ko-KR" altLang="en-US" dirty="0"/>
              <a:t>과 </a:t>
            </a:r>
            <a:r>
              <a:rPr lang="en-US" altLang="ko-KR" dirty="0" err="1"/>
              <a:t>BehaviourTree</a:t>
            </a:r>
            <a:r>
              <a:rPr lang="ko-KR" altLang="en-US" dirty="0"/>
              <a:t>를 사용하여 패턴 구현</a:t>
            </a:r>
            <a:endParaRPr lang="en-US" altLang="ko-KR" dirty="0"/>
          </a:p>
          <a:p>
            <a:r>
              <a:rPr lang="ko-KR" altLang="en-US" dirty="0"/>
              <a:t>애니메이션              조건</a:t>
            </a:r>
            <a:endParaRPr lang="en-US" altLang="ko-K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29BD62D-2210-418A-B67B-82FC342B3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2447" y="1984546"/>
            <a:ext cx="4867275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2672FDB-49AA-424B-8985-2CD29C320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188" y="2077848"/>
            <a:ext cx="2988012" cy="37530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07B304-F0EE-4DD0-A6AC-BA3F666AC4AF}"/>
              </a:ext>
            </a:extLst>
          </p:cNvPr>
          <p:cNvSpPr txBox="1"/>
          <p:nvPr/>
        </p:nvSpPr>
        <p:spPr>
          <a:xfrm>
            <a:off x="7678365" y="5991237"/>
            <a:ext cx="2360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BossAIComponent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FF1814-5B49-453D-8A29-71F415A33182}"/>
              </a:ext>
            </a:extLst>
          </p:cNvPr>
          <p:cNvSpPr txBox="1"/>
          <p:nvPr/>
        </p:nvSpPr>
        <p:spPr>
          <a:xfrm>
            <a:off x="1790734" y="5899321"/>
            <a:ext cx="2360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StateComponent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91641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7207C8-1EB7-9DAE-AAF8-84F5CBC9E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진행상황 </a:t>
            </a:r>
            <a:r>
              <a:rPr lang="en-US" altLang="ko-KR" dirty="0"/>
              <a:t>- </a:t>
            </a:r>
            <a:r>
              <a:rPr lang="ko-KR" altLang="en-US" dirty="0"/>
              <a:t>보스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B44ABCA-67E9-4D1E-9C03-05C39DF26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618" y="1520758"/>
            <a:ext cx="4057650" cy="228600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C8885A2-A3F3-4FFD-B889-EC32C429C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715" y="1520758"/>
            <a:ext cx="4057650" cy="2286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228ADE4-84AA-4BE8-9403-C91BF78463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618" y="3979897"/>
            <a:ext cx="4057650" cy="22860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B5863563-3651-4470-B65F-6BEFC43C6F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715" y="3979897"/>
            <a:ext cx="405765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959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BE14D7F540F35B468BA64A314BA30FF0" ma:contentTypeVersion="4" ma:contentTypeDescription="새 문서를 만듭니다." ma:contentTypeScope="" ma:versionID="823feba5b05e19280be375e1066c19b7">
  <xsd:schema xmlns:xsd="http://www.w3.org/2001/XMLSchema" xmlns:xs="http://www.w3.org/2001/XMLSchema" xmlns:p="http://schemas.microsoft.com/office/2006/metadata/properties" xmlns:ns3="b742ef55-5b73-48b8-9e5a-be290748a8af" targetNamespace="http://schemas.microsoft.com/office/2006/metadata/properties" ma:root="true" ma:fieldsID="96ada5517bd0105d5f64dfee587a7b36" ns3:_="">
    <xsd:import namespace="b742ef55-5b73-48b8-9e5a-be290748a8a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742ef55-5b73-48b8-9e5a-be290748a8a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6FEA7C3-B98E-48B6-94F0-6960904545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742ef55-5b73-48b8-9e5a-be290748a8a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01F1403-FDBB-4A02-B972-D235FCFCD051}">
  <ds:schemaRefs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b742ef55-5b73-48b8-9e5a-be290748a8af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F1C2813-B38F-48DF-A4BB-9648E558113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87</Words>
  <Application>Microsoft Office PowerPoint</Application>
  <PresentationFormat>와이드스크린</PresentationFormat>
  <Paragraphs>28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WAP Game 1</vt:lpstr>
      <vt:lpstr>협업 프로세스 개선</vt:lpstr>
      <vt:lpstr>협업 프로세스 개선</vt:lpstr>
      <vt:lpstr>협업 프로세스 개선</vt:lpstr>
      <vt:lpstr>진행상황 - 인벤토리</vt:lpstr>
      <vt:lpstr>진행상황 - 캐릭터</vt:lpstr>
      <vt:lpstr>진행상황 - 보스</vt:lpstr>
      <vt:lpstr>진행상황 - 보스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WAP Game 1</dc:title>
  <dc:creator>이문빈</dc:creator>
  <cp:lastModifiedBy>user</cp:lastModifiedBy>
  <cp:revision>3</cp:revision>
  <dcterms:created xsi:type="dcterms:W3CDTF">2023-04-28T08:06:21Z</dcterms:created>
  <dcterms:modified xsi:type="dcterms:W3CDTF">2023-05-03T02:38:02Z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0x010100BE14D7F540F35B468BA64A314BA30FF0</vt:lpwstr>
  </property>
</Properties>
</file>

<file path=docProps/thumbnail.jpeg>
</file>